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3855700" cy="7797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2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jpeg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" y="-747"/>
            <a:ext cx="13862756" cy="779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73C070-CFFE-4827-B82F-E1D10C7C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1816100"/>
            <a:ext cx="495300" cy="3683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8600" y="1816100"/>
            <a:ext cx="57531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2844800"/>
            <a:ext cx="508000" cy="368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4800" y="2844800"/>
            <a:ext cx="10045700" cy="36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38500"/>
            <a:ext cx="13728700" cy="44831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31850" y="1722507"/>
            <a:ext cx="1323439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工作人员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进入校园必须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扫码，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测量体温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健康码、行程码正常，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体温正常方可进入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77900" y="2870200"/>
            <a:ext cx="7899598" cy="3567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若出现发热、乏力、干咳及胸闷等症状，应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立即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93929" y="3634886"/>
            <a:ext cx="3590727" cy="3375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口罩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到校医室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就诊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2F45999-1C40-461B-9C2B-477A451AFB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3000"/>
            <a:ext cx="13728700" cy="3784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89700"/>
            <a:ext cx="13728700" cy="1231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565650" y="2088776"/>
            <a:ext cx="8617744" cy="9723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进入教室、进入寝室、就餐前、如厕后都应及时洗手，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正确使用肥皂或洗手液，每次洗手时间不少于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24497B-9ECB-4132-B93B-0ED186AA0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2336800"/>
            <a:ext cx="495300" cy="3683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2100" y="2336800"/>
            <a:ext cx="10045700" cy="36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32100"/>
            <a:ext cx="13728700" cy="4889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50850" y="2452968"/>
            <a:ext cx="9438481" cy="14774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利用课余时间多关注时事新闻，虽然不能离开校园，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也应该掌握国家大事和动态，根据相关提示和要求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合理正确安排自己的生活和学习。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CBC24A-9D9D-459E-A3EC-26D9FA1D5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8058"/>
            <a:ext cx="13914067" cy="78258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327650" y="1231900"/>
            <a:ext cx="8258671" cy="25945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学校采取封闭措施，是省、市、区教育行政部门和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卫生疾控部门专家制订的防疫措施中重要一环，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虽然我们现在不能外出享受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美好的春天，但请相信，我们终有一日会战胜疫情，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在洁净美好的空气中拥抱大自然！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A723D0-7F3E-4052-90FF-01D1B86B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13728700" cy="5359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27050" y="1883087"/>
            <a:ext cx="8617744" cy="31588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外卖虽然美味，但不论是社会餐饮店或外卖小哥，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都是新冠疫情接触的高危人群。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我们承受了很多，牺牲了很多，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但如果来之不易的洁净校园，因外卖而导致风险增加，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相信同学们也不愿意看到，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所以，尽量不点或少点外卖，平安度过疫情。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13AB2B-BA97-4670-8BD2-892EE1B70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647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89700"/>
            <a:ext cx="13728700" cy="12319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46650" y="1413604"/>
            <a:ext cx="8617744" cy="49705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合理使用手机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虽然在信息时代，手机是我们获取信息的主要通道，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但很多同学喜欢关上窗户，拉上窗帘，关上所有灯，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享受“人机合一”的畅快体验。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如果长时间睡眠不足，会对身体免疫力造成极大危害，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病毒就会趁虚而入，你的身体却束手无策。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控制使用手机的时间，按时就寝，加强锻炼，才能将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病毒拒之门外。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25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74453B-C389-4363-BD79-906E7D5BC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2336800"/>
            <a:ext cx="495300" cy="355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8600" y="2336800"/>
            <a:ext cx="4038600" cy="355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2819400"/>
            <a:ext cx="11188700" cy="368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38500"/>
            <a:ext cx="13728700" cy="4483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9D9B177-7CB5-414D-95DE-ED29AF073DD6}"/>
              </a:ext>
            </a:extLst>
          </p:cNvPr>
          <p:cNvSpPr txBox="1"/>
          <p:nvPr/>
        </p:nvSpPr>
        <p:spPr>
          <a:xfrm>
            <a:off x="1228328" y="2336800"/>
            <a:ext cx="8617744" cy="28161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上课期间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教室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打开门窗通风，保持室内空气流畅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流动的空气是防止病毒侵害我们身体的有力武器，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尽量多的接触阳光和新鲜空气，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有利健康。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25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25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6B1EC2-30AD-4019-9173-A3D8ABCF1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47900"/>
            <a:ext cx="13728700" cy="3860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89700"/>
            <a:ext cx="13728700" cy="1231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70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应急处置方案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27050" y="2159000"/>
            <a:ext cx="8617744" cy="20417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当阳光明媚时，你的被褥应及时清洗、晾晒，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试想一下，晚上睡觉时被子散发着阳光的味道，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你会不会感到幸福呢？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408046-6975-4C4D-9A88-AEC4EC35E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7300"/>
            <a:ext cx="13728700" cy="35433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89700"/>
            <a:ext cx="13728700" cy="1231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481" y="-14492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应急处置方案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80050" y="1752524"/>
            <a:ext cx="8617744" cy="34317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虽然正经历人类历史上屈指可数的大面积疫情，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但有党和政府做我们的坚强后盾，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我们应当更有信心战胜疫情，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共同等待抗议胜利后的灿烂阳光！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25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25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8D5F8B-EA0B-458C-8F72-BEF160DFA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13728700" cy="2870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3098800"/>
            <a:ext cx="304800" cy="4953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3098800"/>
            <a:ext cx="330200" cy="495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0" y="3098800"/>
            <a:ext cx="342900" cy="495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5800" y="3098800"/>
            <a:ext cx="292100" cy="495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3300" y="3098800"/>
            <a:ext cx="292100" cy="495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200" y="3098800"/>
            <a:ext cx="342900" cy="495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4500" y="3098800"/>
            <a:ext cx="279400" cy="4953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9300" y="3098800"/>
            <a:ext cx="279400" cy="4953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3900" y="3213100"/>
            <a:ext cx="444500" cy="508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3213100"/>
            <a:ext cx="2743200" cy="838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33900" y="4419600"/>
            <a:ext cx="444500" cy="4953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4419600"/>
            <a:ext cx="4191000" cy="8636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6350" y="0"/>
            <a:ext cx="13862050" cy="7785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56150" y="1092989"/>
            <a:ext cx="3693319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82600" algn="l"/>
              </a:tabLst>
            </a:pP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日常防疫要求</a:t>
            </a:r>
            <a:r>
              <a:rPr lang="en-US" altLang="zh-CN" dirty="0"/>
              <a:t>	</a:t>
            </a:r>
            <a:endParaRPr lang="en-US" altLang="zh-CN" sz="1125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754656" y="2023096"/>
            <a:ext cx="7473200" cy="15739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82600" algn="l"/>
              </a:tabLst>
            </a:pP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  <a:p>
            <a:pPr>
              <a:lnSpc>
                <a:spcPts val="1500"/>
              </a:lnSpc>
              <a:tabLst>
                <a:tab pos="482600" algn="l"/>
              </a:tabLst>
            </a:pPr>
            <a:r>
              <a:rPr lang="en-US" altLang="zh-CN" dirty="0"/>
              <a:t>	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>
                <a:tab pos="482600" algn="l"/>
              </a:tabLst>
            </a:pP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正确对待校园封闭，合理安排学习生活</a:t>
            </a:r>
            <a:endParaRPr lang="en-US" altLang="zh-CN" sz="3150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tabLst>
                <a:tab pos="482600" algn="l"/>
              </a:tabLst>
            </a:pPr>
            <a:r>
              <a:rPr lang="en-US" altLang="zh-CN" dirty="0"/>
              <a:t>	</a:t>
            </a:r>
            <a:endParaRPr lang="en-US" altLang="zh-CN" sz="1125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850900" y="3124200"/>
            <a:ext cx="2667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altLang="zh-CN" sz="3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93251D8-4153-49FB-959F-3365AF05D2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41019" y="346734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"/>
            <a:ext cx="13728700" cy="7251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70600" y="1993900"/>
            <a:ext cx="158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第一部分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140200" y="3111500"/>
            <a:ext cx="5713102" cy="9951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zh-CN" altLang="en-US" sz="74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日常防疫要求</a:t>
            </a:r>
            <a:endParaRPr lang="en-US" altLang="zh-CN" sz="7425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63D69A-5070-4C4F-AB09-B31BBAD64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850" y="379506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3000"/>
            <a:ext cx="13728700" cy="5308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应急疫情小组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623050" y="4718209"/>
            <a:ext cx="1615827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3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健康检测</a:t>
            </a:r>
            <a:endParaRPr lang="en-US" altLang="zh-CN" sz="3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546850" y="2576052"/>
            <a:ext cx="1231106" cy="4127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测量体温</a:t>
            </a:r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44F1EA-1BFB-4D3E-AC40-8AE3ADD4A91C}"/>
              </a:ext>
            </a:extLst>
          </p:cNvPr>
          <p:cNvSpPr txBox="1"/>
          <p:nvPr/>
        </p:nvSpPr>
        <p:spPr>
          <a:xfrm>
            <a:off x="8684716" y="1687606"/>
            <a:ext cx="41245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测量体温是疫情防控的有效手段，及时发现体温异常有利于短时间发现和判断是否新冠肺炎患者，所以我们应认真对待体温检测，积极配合，精确测量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48856F-7970-43F9-B0DC-EDBC39B6B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32000"/>
            <a:ext cx="13728700" cy="568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应急疫情小组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D6DE54-65EF-4D05-A4C2-E5F39FC5F8A8}"/>
              </a:ext>
            </a:extLst>
          </p:cNvPr>
          <p:cNvSpPr txBox="1"/>
          <p:nvPr/>
        </p:nvSpPr>
        <p:spPr>
          <a:xfrm>
            <a:off x="984250" y="2052891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         每天进入班级教室前，由指定班干部或防疫专员测量体温，体温正常方可进入教室。有发热、咳嗽、胸闷等症状，及时到校医室就诊。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AB01A6-1132-4DDA-8D94-E64A8D12C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"/>
            <a:ext cx="13728700" cy="7251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91300" y="2146300"/>
            <a:ext cx="158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31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第二部分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140200" y="3111500"/>
            <a:ext cx="65151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altLang="zh-CN" sz="74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499374-A397-4112-9C5E-3793CBFA3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1700"/>
            <a:ext cx="13728700" cy="4089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89700"/>
            <a:ext cx="13728700" cy="1231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6350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B5F4CC-6459-4D58-A0DF-00D9F4EF5835}"/>
              </a:ext>
            </a:extLst>
          </p:cNvPr>
          <p:cNvSpPr txBox="1"/>
          <p:nvPr/>
        </p:nvSpPr>
        <p:spPr>
          <a:xfrm>
            <a:off x="6470650" y="17018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         在校期间要求佩戴口罩，特别是进入教室等相对密闭场所时，须全程佩戴口罩。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A30482-F4FC-4627-9A91-D6B8FB0FF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6388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89700"/>
            <a:ext cx="13728700" cy="12319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20015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31850" y="2527300"/>
            <a:ext cx="6771084" cy="15850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就餐或洗澡时，要保持安全距离，避免飞沫传染。</a:t>
            </a:r>
            <a:br>
              <a:rPr lang="en-US" altLang="zh-CN" sz="2400" dirty="0">
                <a:solidFill>
                  <a:srgbClr val="FF0000"/>
                </a:solidFill>
              </a:rPr>
            </a:b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打喷嚏、咳嗽时应掩住口鼻，不随地吐痰，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不面对别人打喷嚏，保持基本社交礼仪。</a:t>
            </a:r>
            <a:endParaRPr lang="en-US" altLang="zh-CN" sz="225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5E8BC46-D2A2-4467-BEE9-821C1A2A9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28700" cy="1701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13728700" cy="5130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747000"/>
            <a:ext cx="3949700" cy="50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13864181" cy="779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279400"/>
            <a:ext cx="222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防控措施手册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79450" y="2768600"/>
            <a:ext cx="6822380" cy="23167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教室内应定期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含有效氯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500mg/L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消毒液擦拭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分钟后，用清水擦净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每天使用紫外线灯照射教室不少于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D9E871-FAD5-439D-98A7-70203B39A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317500"/>
            <a:ext cx="2342857" cy="609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625</Words>
  <Application>Microsoft Office PowerPoint</Application>
  <PresentationFormat>自定义</PresentationFormat>
  <Paragraphs>112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zz</cp:lastModifiedBy>
  <cp:revision>10</cp:revision>
  <dcterms:created xsi:type="dcterms:W3CDTF">2006-08-16T00:00:00Z</dcterms:created>
  <dcterms:modified xsi:type="dcterms:W3CDTF">2022-03-15T06:35:38Z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